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ourgette" panose="02000603070400060004" pitchFamily="2" charset="0"/>
      <p:regular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C3982-F107-495E-9623-63A66C558E2D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E8AA1-1ACF-49B0-9F6D-B1AB469C3A49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BD80-1018-4C65-9D34-85DF537AF3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CAF8B4A-65E9-45F9-89CA-38D0DD45B394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965A5-5C17-4DFE-95EE-5BAA6D56C7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C24A15-32BA-476F-BBDC-78A971EDF8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D53B7-657B-4BDC-8CB3-4F3AE38C6A3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A0C5-3EE2-424B-B494-B5DAD7A9352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F6E8-E31C-465D-B8C2-6967200AF4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743C-8040-42F2-A227-8D867A73E80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428D4-2316-45D6-ADE0-934064A5BE4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EE96-B3FB-4AFA-B84C-4611D2D61201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C3086-6D16-4EB5-A9DE-740DE272C19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4752-BE16-45E8-9E2D-C33AB57311F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CC29-F1DD-4266-A6B1-4931A31A3201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3A132-D6BA-46D1-B359-89AD88A6949C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F885C-C847-43E8-BD15-121EC2FB0EAA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706E-30C8-438D-95AA-5E1CFD34C6DB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3AFC-DD68-4585-ADAA-83D74C4253F2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BA2F5CD-B0E3-45FF-B1F6-2F7CF2ED2DB2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12941E5-BFA6-46FC-A0B0-2E96D9F9EF7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7AB25-C391-433D-8248-4E0D9265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12AE-EE0A-4E8E-9CEF-D70862240C8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E1389-5737-4095-ADE6-F73ECFF0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086B22-774D-4E35-B60A-43B17E39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70C34-0ED0-42F2-8AE0-36759351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9C0C-D264-4AC5-98DD-3DAC35213637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752ED4-8E58-4FC9-8D5B-6D8B08BD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E1299-5994-45EA-9944-220C9215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A0EE57-6C94-40EF-A95A-02B188EE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847A-1874-426E-BA52-6DEDE7B805FC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4F430-6779-471F-BEA8-0E2E4774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5B1FB-4739-4011-97DF-F8245D63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7209</TotalTime>
  <Words>106</Words>
  <Application>Microsoft Office PowerPoint</Application>
  <PresentationFormat>Widescreen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23</cp:revision>
  <dcterms:created xsi:type="dcterms:W3CDTF">2019-11-15T12:25:40Z</dcterms:created>
  <dcterms:modified xsi:type="dcterms:W3CDTF">2019-11-26T13:13:05Z</dcterms:modified>
</cp:coreProperties>
</file>